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3AF9-F4AD-57D5-08F8-E0497479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F3159-7BE0-1803-22F7-0B3BAFD7B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A6531-0DD6-234E-00CA-DD76F546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08782-AD98-9D4F-36FA-6AF7E0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7D7FC-A5FA-B54D-B28E-E86C1F52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3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969A-0880-FAF1-E6FC-14849AA4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FD6F5-F807-1202-21B0-1676AD1C5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F704-D9C2-8365-C1A0-273DAE93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66FE9-210A-01A3-A865-90AE5192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ADB7F-D808-BAB2-4FC9-FE4FC771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2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661C3-1CAB-B0F7-FBBC-60A53E75B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520F2-6366-0549-8922-753CB4C9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2F79-3A6E-8DB3-487E-6D1701C3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877A-A0F4-01FD-56F4-4948BFD5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E87A3-BF55-3771-53CC-399C2EF3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EC00-D62F-5882-36C9-4D9991DE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B6F6-079D-7D0C-6CC5-8A0D93828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EE365-3C1E-4935-D5F2-C3C307F7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07031-34BB-BF2F-3CBA-133C92BA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FE690-8935-8540-2C44-CBF95B70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33B5-459D-420D-30C6-887D857D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ACC66-C631-3C58-39BC-5F0FCC94A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9A88A-86BB-2BAC-F5BF-8B87B019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EC966-1932-754A-D48A-7DCAF930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24AEA-CFCB-B898-9CAF-91E85E19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6385-BC7B-3D97-CE78-8B729F0A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8BCB9-7230-2D99-B3BC-EFDB19874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598F-8E57-88FA-DEDD-297C75AA5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C8851-0A66-EF60-552E-714CB031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39C49-9F4B-78B5-D19D-2B47B0D8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03831-C452-8340-0DD9-07877CE7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D997-9890-1914-1CDA-DEEF9884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83C22-3033-31E6-9493-871093BBA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ACB24-365F-75B5-E33D-AD9C30798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1F5D7-F525-0B1D-5AFE-A90B6CA73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1F2DE-54BD-934F-27CC-25761A7BB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B6CAD0-91CE-144E-7D0C-BF3CD6D5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5757D2-74C6-35F4-6D6C-C3CD609B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64CEA-3C0A-C188-6A06-107319D3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8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F1F6-514E-5807-4445-218B6726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FACA1-2582-7B60-4E1C-9A2315BC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4F18E-38D3-AE5F-D42E-5DF0BCD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7FCE7-C151-AAAA-1BA2-F263DD8A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8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EF9AA-995C-3455-AD00-06BC0CA3B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3266D-1A39-9D52-8D0E-29E185E8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EB27-37BA-1A5E-9DD9-D2D6957B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6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AFCA-817F-311D-A6D0-0926479B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3E9FE-073C-D25B-9998-BD4CDE78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6A196-9423-2AE7-C2CA-BEBCFA226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E9770-5D13-CFAC-14ED-526EC609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8B16C-08F3-F449-8788-013F53CA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B3FDF-ED88-AA89-F098-7320EEC4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6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041A-24B0-E9E1-DC94-552B2E5E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95186-CC32-4FA2-0035-978FC1DB7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76E6A-620A-5B6C-549B-B7A057C96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244D9-9126-A0EB-FA36-C37EC8A7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D0781-0011-214B-CF42-02997425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1B179-396E-E0CE-005F-A1CD71C1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3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0F76A-AD93-8028-E94D-936819FD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D41DF-ADC8-F1D2-606C-C3844ACA6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6A10-9559-B15E-53D6-8632E7E6B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B5580-7E3B-4967-BE1C-424A5B23AAC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C077-1F99-43A0-D2E3-8A9C7D17D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38EED-BFE3-9ADF-DD43-2507F6D21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467E-7CDB-4D1B-9CF5-5F929A8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4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6A34-BF90-DD34-81C2-89F20BD65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5751E-012A-5A79-C3EC-5348F32FD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Initial Application Process">
            <a:hlinkClick r:id="" action="ppaction://media"/>
            <a:extLst>
              <a:ext uri="{FF2B5EF4-FFF2-40B4-BE49-F238E27FC236}">
                <a16:creationId xmlns:a16="http://schemas.microsoft.com/office/drawing/2014/main" id="{4DEFCC29-38DB-BD84-65F0-79EB95286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2024-11-21T20:08:28Z</dcterms:created>
  <dcterms:modified xsi:type="dcterms:W3CDTF">2024-11-21T20:09:31Z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2024-11-21T20:09:31Z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2d154048-3a46-4e29-bb38-7105878179d4</vt:lpwstr>
  </property>
  <property fmtid="{D5CDD505-2E9C-101B-9397-08002B2CF9AE}" pid="8" name="MSIP_Label_ea60d57e-af5b-4752-ac57-3e4f28ca11dc_ContentBits">
    <vt:lpwstr>0</vt:lpwstr>
  </property>
</Properties>
</file>